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8"/>
  </p:notesMasterIdLst>
  <p:handoutMasterIdLst>
    <p:handoutMasterId r:id="rId9"/>
  </p:handoutMasterIdLst>
  <p:sldIdLst>
    <p:sldId id="256" r:id="rId2"/>
    <p:sldId id="257" r:id="rId3"/>
    <p:sldId id="258" r:id="rId4"/>
    <p:sldId id="259" r:id="rId5"/>
    <p:sldId id="263" r:id="rId6"/>
    <p:sldId id="262" r:id="rId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pos="4196" userDrawn="1">
          <p15:clr>
            <a:srgbClr val="A4A3A4"/>
          </p15:clr>
        </p15:guide>
        <p15:guide id="2" pos="120" userDrawn="1">
          <p15:clr>
            <a:srgbClr val="A4A3A4"/>
          </p15:clr>
        </p15:guide>
        <p15:guide id="3" pos="192" userDrawn="1">
          <p15:clr>
            <a:srgbClr val="A4A3A4"/>
          </p15:clr>
        </p15:guide>
        <p15:guide id="4" orient="horz" pos="2918" userDrawn="1">
          <p15:clr>
            <a:srgbClr val="A4A3A4"/>
          </p15:clr>
        </p15:guide>
        <p15:guide id="5" orient="horz" pos="2397" userDrawn="1">
          <p15:clr>
            <a:srgbClr val="A4A3A4"/>
          </p15:clr>
        </p15:guide>
        <p15:guide id="6" orient="horz" pos="1491" userDrawn="1">
          <p15:clr>
            <a:srgbClr val="A4A3A4"/>
          </p15:clr>
        </p15:guide>
        <p15:guide id="7" pos="288" userDrawn="1">
          <p15:clr>
            <a:srgbClr val="A4A3A4"/>
          </p15:clr>
        </p15:guide>
        <p15:guide id="8" pos="1176" userDrawn="1">
          <p15:clr>
            <a:srgbClr val="A4A3A4"/>
          </p15:clr>
        </p15:guide>
        <p15:guide id="9" pos="2880" userDrawn="1">
          <p15:clr>
            <a:srgbClr val="A4A3A4"/>
          </p15:clr>
        </p15:guide>
        <p15:guide id="10" pos="2077" userDrawn="1">
          <p15:clr>
            <a:srgbClr val="A4A3A4"/>
          </p15:clr>
        </p15:guide>
        <p15:guide id="11" orient="horz" pos="890" userDrawn="1">
          <p15:clr>
            <a:srgbClr val="A4A3A4"/>
          </p15:clr>
        </p15:guide>
        <p15:guide id="12" orient="horz" pos="1201"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72C"/>
    <a:srgbClr val="FFDE81"/>
    <a:srgbClr val="FFD358"/>
    <a:srgbClr val="8031A7"/>
    <a:srgbClr val="BFBFBF"/>
    <a:srgbClr val="007A97"/>
    <a:srgbClr val="FAB200"/>
    <a:srgbClr val="7D5900"/>
    <a:srgbClr val="FFE29E"/>
    <a:srgbClr val="FFF4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6690"/>
    <p:restoredTop sz="73153" autoAdjust="0"/>
  </p:normalViewPr>
  <p:slideViewPr>
    <p:cSldViewPr snapToGrid="0" snapToObjects="1">
      <p:cViewPr>
        <p:scale>
          <a:sx n="115" d="100"/>
          <a:sy n="115" d="100"/>
        </p:scale>
        <p:origin x="-984" y="-72"/>
      </p:cViewPr>
      <p:guideLst>
        <p:guide orient="horz" pos="2918"/>
        <p:guide orient="horz" pos="2397"/>
        <p:guide orient="horz" pos="1491"/>
        <p:guide orient="horz" pos="890"/>
        <p:guide orient="horz" pos="1201"/>
        <p:guide pos="4196"/>
        <p:guide pos="120"/>
        <p:guide pos="192"/>
        <p:guide pos="288"/>
        <p:guide pos="1176"/>
        <p:guide pos="2880"/>
        <p:guide pos="2077"/>
      </p:guideLst>
    </p:cSldViewPr>
  </p:slideViewPr>
  <p:notesTextViewPr>
    <p:cViewPr>
      <p:scale>
        <a:sx n="135" d="100"/>
        <a:sy n="135" d="100"/>
      </p:scale>
      <p:origin x="0" y="0"/>
    </p:cViewPr>
  </p:notesTextViewPr>
  <p:sorterViewPr>
    <p:cViewPr>
      <p:scale>
        <a:sx n="200" d="100"/>
        <a:sy n="200" d="100"/>
      </p:scale>
      <p:origin x="0" y="0"/>
    </p:cViewPr>
  </p:sorterViewPr>
  <p:notesViewPr>
    <p:cSldViewPr snapToGrid="0" snapToObjects="1">
      <p:cViewPr varScale="1">
        <p:scale>
          <a:sx n="97" d="100"/>
          <a:sy n="97" d="100"/>
        </p:scale>
        <p:origin x="-367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E2D00C-46DC-0F47-B2AC-989F5DFB1A7F}" type="datetimeFigureOut">
              <a:rPr lang="en-US" smtClean="0"/>
              <a:t>7/11/2018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E6F642-BC8A-F24D-81C7-A1734C779D91}" type="slidenum">
              <a:rPr lang="en-US" smtClean="0"/>
              <a:t>‹#›</a:t>
            </a:fld>
            <a:endParaRPr lang="en-US"/>
          </a:p>
        </p:txBody>
      </p:sp>
    </p:spTree>
    <p:extLst>
      <p:ext uri="{BB962C8B-B14F-4D97-AF65-F5344CB8AC3E}">
        <p14:creationId xmlns:p14="http://schemas.microsoft.com/office/powerpoint/2010/main" val="1972819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63" y="351503"/>
            <a:ext cx="4662985" cy="262289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cxnSp>
        <p:nvCxnSpPr>
          <p:cNvPr id="7" name="Straight Connector 6"/>
          <p:cNvCxnSpPr/>
          <p:nvPr/>
        </p:nvCxnSpPr>
        <p:spPr>
          <a:xfrm>
            <a:off x="5132439" y="540774"/>
            <a:ext cx="0" cy="8180439"/>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1" name="Notes Placeholder 10"/>
          <p:cNvSpPr>
            <a:spLocks noGrp="1"/>
          </p:cNvSpPr>
          <p:nvPr>
            <p:ph type="body" sz="quarter" idx="3"/>
          </p:nvPr>
        </p:nvSpPr>
        <p:spPr>
          <a:xfrm>
            <a:off x="380963" y="3114368"/>
            <a:ext cx="4662985" cy="5783826"/>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31312107"/>
      </p:ext>
    </p:extLst>
  </p:cSld>
  <p:clrMap bg1="lt1" tx1="dk1" bg2="dk2" tx2="lt2" accent1="accent1" accent2="accent2" accent3="accent3" accent4="accent4" accent5="accent5" accent6="accent6" hlink="hlink" folHlink="folHlink"/>
  <p:hf hdr="0" dt="0"/>
  <p:notesStyle>
    <a:lvl1pPr marL="158750" indent="0" algn="l" defTabSz="914400" rtl="0" eaLnBrk="1" latinLnBrk="0" hangingPunct="1">
      <a:buNone/>
      <a:tabLst/>
      <a:defRPr sz="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The goal of this Practice Lab is to create a resource planner; Which employees are scheduled to be working right now ?</a:t>
            </a:r>
            <a:endParaRPr lang="en-US" baseline="0" dirty="0" smtClean="0"/>
          </a:p>
          <a:p>
            <a:endParaRPr lang="en-US" baseline="0" dirty="0" smtClean="0"/>
          </a:p>
          <a:p>
            <a:r>
              <a:rPr lang="en-US" baseline="0" dirty="0" smtClean="0"/>
              <a:t>Runtime requirements are detailed in the slide above.</a:t>
            </a:r>
            <a:endParaRPr lang="en-US" dirty="0" smtClean="0"/>
          </a:p>
          <a:p>
            <a:endParaRPr lang="en-US" dirty="0"/>
          </a:p>
        </p:txBody>
      </p:sp>
    </p:spTree>
    <p:extLst>
      <p:ext uri="{BB962C8B-B14F-4D97-AF65-F5344CB8AC3E}">
        <p14:creationId xmlns:p14="http://schemas.microsoft.com/office/powerpoint/2010/main" val="1427100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Design and deliver the runtime statements and query to deliver the above-</a:t>
            </a:r>
          </a:p>
          <a:p>
            <a:endParaRPr lang="en-US" dirty="0"/>
          </a:p>
        </p:txBody>
      </p:sp>
    </p:spTree>
    <p:extLst>
      <p:ext uri="{BB962C8B-B14F-4D97-AF65-F5344CB8AC3E}">
        <p14:creationId xmlns:p14="http://schemas.microsoft.com/office/powerpoint/2010/main" val="442023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Go</a:t>
            </a:r>
            <a:r>
              <a:rPr lang="en-US" baseline="0" dirty="0" smtClean="0"/>
              <a:t> farther in this Practice Lab: given sample syntax, build something new.</a:t>
            </a:r>
            <a:endParaRPr lang="en-US" dirty="0" smtClean="0"/>
          </a:p>
          <a:p>
            <a:endParaRPr lang="en-US" dirty="0"/>
          </a:p>
        </p:txBody>
      </p:sp>
    </p:spTree>
    <p:extLst>
      <p:ext uri="{BB962C8B-B14F-4D97-AF65-F5344CB8AC3E}">
        <p14:creationId xmlns:p14="http://schemas.microsoft.com/office/powerpoint/2010/main" val="1449091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Discuss what worked well, poorly, from the Practice Lab.</a:t>
            </a:r>
          </a:p>
          <a:p>
            <a:endParaRPr lang="en-US" dirty="0"/>
          </a:p>
        </p:txBody>
      </p:sp>
    </p:spTree>
    <p:extLst>
      <p:ext uri="{BB962C8B-B14F-4D97-AF65-F5344CB8AC3E}">
        <p14:creationId xmlns:p14="http://schemas.microsoft.com/office/powerpoint/2010/main" val="3245207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End of Practice Lab-</a:t>
            </a:r>
          </a:p>
          <a:p>
            <a:endParaRPr lang="en-US" dirty="0"/>
          </a:p>
        </p:txBody>
      </p:sp>
    </p:spTree>
    <p:extLst>
      <p:ext uri="{BB962C8B-B14F-4D97-AF65-F5344CB8AC3E}">
        <p14:creationId xmlns:p14="http://schemas.microsoft.com/office/powerpoint/2010/main" val="7655937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 Title Slide">
    <p:spTree>
      <p:nvGrpSpPr>
        <p:cNvPr id="1" name="Shape 88"/>
        <p:cNvGrpSpPr/>
        <p:nvPr/>
      </p:nvGrpSpPr>
      <p:grpSpPr>
        <a:xfrm>
          <a:off x="0" y="0"/>
          <a:ext cx="0" cy="0"/>
          <a:chOff x="0" y="0"/>
          <a:chExt cx="0" cy="0"/>
        </a:xfrm>
      </p:grpSpPr>
      <p:sp>
        <p:nvSpPr>
          <p:cNvPr id="13" name="Round Single Corner Rectangle 12"/>
          <p:cNvSpPr/>
          <p:nvPr userDrawn="1"/>
        </p:nvSpPr>
        <p:spPr>
          <a:xfrm flipV="1">
            <a:off x="0" y="-2"/>
            <a:ext cx="3654128" cy="5143502"/>
          </a:xfrm>
          <a:prstGeom prst="round1Rect">
            <a:avLst>
              <a:gd name="adj" fmla="val 2846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 name="Shape 98"/>
          <p:cNvSpPr/>
          <p:nvPr userDrawn="1"/>
        </p:nvSpPr>
        <p:spPr>
          <a:xfrm>
            <a:off x="-3472" y="659747"/>
            <a:ext cx="3657600" cy="184280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Shape 74" descr="line-dot-pattern@2x.png"/>
          <p:cNvPicPr preferRelativeResize="0"/>
          <p:nvPr userDrawn="1"/>
        </p:nvPicPr>
        <p:blipFill rotWithShape="1">
          <a:blip r:embed="rId2" cstate="screen">
            <a:alphaModFix amt="25000"/>
            <a:extLst>
              <a:ext uri="{28A0092B-C50C-407E-A947-70E740481C1C}">
                <a14:useLocalDpi xmlns:a14="http://schemas.microsoft.com/office/drawing/2010/main"/>
              </a:ext>
            </a:extLst>
          </a:blip>
          <a:srcRect r="29726"/>
          <a:stretch/>
        </p:blipFill>
        <p:spPr>
          <a:xfrm>
            <a:off x="0" y="817418"/>
            <a:ext cx="3654128" cy="4326018"/>
          </a:xfrm>
          <a:prstGeom prst="rect">
            <a:avLst/>
          </a:prstGeom>
          <a:noFill/>
          <a:ln>
            <a:noFill/>
          </a:ln>
        </p:spPr>
      </p:pic>
      <p:sp>
        <p:nvSpPr>
          <p:cNvPr id="17" name="Content Placeholder 2"/>
          <p:cNvSpPr>
            <a:spLocks noGrp="1"/>
          </p:cNvSpPr>
          <p:nvPr>
            <p:ph sz="quarter" idx="16"/>
          </p:nvPr>
        </p:nvSpPr>
        <p:spPr>
          <a:xfrm>
            <a:off x="4111328" y="659747"/>
            <a:ext cx="4575472" cy="3941290"/>
          </a:xfrm>
          <a:prstGeom prst="rect">
            <a:avLst/>
          </a:prstGeom>
        </p:spPr>
        <p:txBody>
          <a:bodyPr lIns="0"/>
          <a:lstStyle>
            <a:lvl1pPr marL="233363" marR="0" indent="-227013" algn="l" rtl="0">
              <a:lnSpc>
                <a:spcPct val="100000"/>
              </a:lnSpc>
              <a:spcBef>
                <a:spcPts val="400"/>
              </a:spcBef>
              <a:spcAft>
                <a:spcPts val="16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ts val="14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p:txBody>
      </p:sp>
      <p:sp>
        <p:nvSpPr>
          <p:cNvPr id="20" name="Shape 71"/>
          <p:cNvSpPr txBox="1">
            <a:spLocks noGrp="1"/>
          </p:cNvSpPr>
          <p:nvPr>
            <p:ph type="body" idx="1"/>
          </p:nvPr>
        </p:nvSpPr>
        <p:spPr>
          <a:xfrm>
            <a:off x="457200" y="1733643"/>
            <a:ext cx="3089305" cy="680970"/>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6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smtClean="0"/>
              <a:t>Click to edit Master text styles</a:t>
            </a:r>
          </a:p>
        </p:txBody>
      </p:sp>
      <p:sp>
        <p:nvSpPr>
          <p:cNvPr id="21" name="Shape 64"/>
          <p:cNvSpPr txBox="1">
            <a:spLocks noGrp="1"/>
          </p:cNvSpPr>
          <p:nvPr>
            <p:ph type="title"/>
          </p:nvPr>
        </p:nvSpPr>
        <p:spPr>
          <a:xfrm>
            <a:off x="457200" y="890791"/>
            <a:ext cx="3089305" cy="828360"/>
          </a:xfrm>
          <a:prstGeom prst="rect">
            <a:avLst/>
          </a:prstGeom>
          <a:noFill/>
          <a:ln>
            <a:noFill/>
          </a:ln>
        </p:spPr>
        <p:txBody>
          <a:bodyPr spcFirstLastPara="1" wrap="square" lIns="0" tIns="91425" rIns="91425" bIns="91425" anchor="b" anchorCtr="0"/>
          <a:lstStyle>
            <a:lvl1pPr marL="0" marR="0" lvl="0" indent="0" algn="l" rtl="0">
              <a:lnSpc>
                <a:spcPct val="90000"/>
              </a:lnSpc>
              <a:spcBef>
                <a:spcPts val="0"/>
              </a:spcBef>
              <a:spcAft>
                <a:spcPts val="0"/>
              </a:spcAft>
              <a:buClr>
                <a:schemeClr val="lt1"/>
              </a:buClr>
              <a:buSzPts val="1400"/>
              <a:buFont typeface="Arial"/>
              <a:buNone/>
              <a:defRPr sz="28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smtClean="0"/>
              <a:t>Click to edit Master title style</a:t>
            </a:r>
            <a:endParaRPr lang="en-US" dirty="0"/>
          </a:p>
        </p:txBody>
      </p:sp>
      <p:pic>
        <p:nvPicPr>
          <p:cNvPr id="16" name="Picture 15"/>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8"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000-DTSE-Search-7456-60-DM-</a:t>
            </a:r>
            <a:fld id="{5A6FB346-E907-314D-8DE1-ECD2B2B6AA1B}" type="slidenum">
              <a:rPr lang="uk-UA" smtClean="0"/>
              <a:pPr/>
              <a:t>‹#›</a:t>
            </a:fld>
            <a:endParaRPr lang="uk-UA" dirty="0"/>
          </a:p>
        </p:txBody>
      </p:sp>
      <p:sp>
        <p:nvSpPr>
          <p:cNvPr id="23"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Tree>
  </p:cSld>
  <p:clrMapOvr>
    <a:masterClrMapping/>
  </p:clrMapOvr>
  <p:extLst mod="1">
    <p:ext uri="{DCECCB84-F9BA-43D5-87BE-67443E8EF086}">
      <p15:sldGuideLst xmlns:p15="http://schemas.microsoft.com/office/powerpoint/2012/main" xmlns=""/>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 - Prerequisit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pic>
        <p:nvPicPr>
          <p:cNvPr id="17" name="Picture 16"/>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739215" y="4578740"/>
            <a:ext cx="2284327" cy="220639"/>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a:solidFill>
                  <a:schemeClr val="bg1"/>
                </a:solidFill>
                <a:latin typeface="Arial" charset="0"/>
                <a:ea typeface="Arial" charset="0"/>
                <a:cs typeface="Arial" charset="0"/>
              </a:defRPr>
            </a:lvl1pPr>
          </a:lstStyle>
          <a:p>
            <a:r>
              <a:rPr lang="en-US" dirty="0" smtClean="0"/>
              <a:t>Prerequisites:</a:t>
            </a:r>
            <a:endParaRPr lang="en-US" dirty="0"/>
          </a:p>
        </p:txBody>
      </p:sp>
      <p:sp>
        <p:nvSpPr>
          <p:cNvPr id="13"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000-DTSE-Search-7456-60-DM-</a:t>
            </a:r>
            <a:fld id="{5A6FB346-E907-314D-8DE1-ECD2B2B6AA1B}" type="slidenum">
              <a:rPr lang="uk-UA" smtClean="0"/>
              <a:pPr/>
              <a:t>‹#›</a:t>
            </a:fld>
            <a:endParaRPr lang="uk-UA" dirty="0"/>
          </a:p>
        </p:txBody>
      </p:sp>
      <p:sp>
        <p:nvSpPr>
          <p:cNvPr id="14" name="Date Placeholder 4"/>
          <p:cNvSpPr>
            <a:spLocks noGrp="1"/>
          </p:cNvSpPr>
          <p:nvPr>
            <p:ph type="dt" sz="half" idx="12"/>
          </p:nvPr>
        </p:nvSpPr>
        <p:spPr>
          <a:xfrm>
            <a:off x="6859175" y="4790123"/>
            <a:ext cx="2057400" cy="189202"/>
          </a:xfrm>
          <a:prstGeom prst="rect">
            <a:avLst/>
          </a:prstGeom>
        </p:spPr>
        <p:txBody>
          <a:bodyPr/>
          <a:lstStyle>
            <a:lvl1pPr>
              <a:defRPr sz="600">
                <a:solidFill>
                  <a:schemeClr val="bg1"/>
                </a:solidFill>
              </a:defRPr>
            </a:lvl1pPr>
          </a:lstStyle>
          <a:p>
            <a:r>
              <a:rPr lang="en-US" dirty="0" smtClean="0"/>
              <a:t>© </a:t>
            </a:r>
            <a:r>
              <a:rPr lang="en-US" dirty="0" err="1" smtClean="0"/>
              <a:t>DataStax</a:t>
            </a:r>
            <a:r>
              <a:rPr lang="en-US" dirty="0" smtClean="0"/>
              <a:t>, All Rights Reserved. Confidential.</a:t>
            </a:r>
            <a:endParaRPr lang="en-US" dirty="0"/>
          </a:p>
        </p:txBody>
      </p:sp>
    </p:spTree>
    <p:extLst>
      <p:ext uri="{BB962C8B-B14F-4D97-AF65-F5344CB8AC3E}">
        <p14:creationId xmlns:p14="http://schemas.microsoft.com/office/powerpoint/2010/main" val="1894285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0 - Prerequisit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pic>
        <p:nvPicPr>
          <p:cNvPr id="17" name="Picture 16"/>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739215" y="4578740"/>
            <a:ext cx="2284327" cy="220639"/>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a:solidFill>
                  <a:schemeClr val="bg1"/>
                </a:solidFill>
                <a:latin typeface="Arial" charset="0"/>
                <a:ea typeface="Arial" charset="0"/>
                <a:cs typeface="Arial" charset="0"/>
              </a:defRPr>
            </a:lvl1pPr>
          </a:lstStyle>
          <a:p>
            <a:r>
              <a:rPr lang="en-US" dirty="0" smtClean="0"/>
              <a:t>Solutions:</a:t>
            </a:r>
            <a:endParaRPr lang="en-US" dirty="0"/>
          </a:p>
        </p:txBody>
      </p:sp>
      <p:sp>
        <p:nvSpPr>
          <p:cNvPr id="13"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000-DTSE-Search-7456-60-DM-</a:t>
            </a:r>
            <a:fld id="{5A6FB346-E907-314D-8DE1-ECD2B2B6AA1B}" type="slidenum">
              <a:rPr lang="uk-UA" smtClean="0"/>
              <a:pPr/>
              <a:t>‹#›</a:t>
            </a:fld>
            <a:endParaRPr lang="uk-UA" dirty="0"/>
          </a:p>
        </p:txBody>
      </p:sp>
      <p:sp>
        <p:nvSpPr>
          <p:cNvPr id="14" name="Date Placeholder 4"/>
          <p:cNvSpPr>
            <a:spLocks noGrp="1"/>
          </p:cNvSpPr>
          <p:nvPr>
            <p:ph type="dt" sz="half" idx="12"/>
          </p:nvPr>
        </p:nvSpPr>
        <p:spPr>
          <a:xfrm>
            <a:off x="6859175" y="4790123"/>
            <a:ext cx="2057400" cy="189202"/>
          </a:xfrm>
          <a:prstGeom prst="rect">
            <a:avLst/>
          </a:prstGeom>
        </p:spPr>
        <p:txBody>
          <a:bodyPr/>
          <a:lstStyle>
            <a:lvl1pPr>
              <a:defRPr sz="600">
                <a:solidFill>
                  <a:schemeClr val="bg1"/>
                </a:solidFill>
              </a:defRPr>
            </a:lvl1pPr>
          </a:lstStyle>
          <a:p>
            <a:r>
              <a:rPr lang="en-US" dirty="0" smtClean="0"/>
              <a:t>© </a:t>
            </a:r>
            <a:r>
              <a:rPr lang="en-US" dirty="0" err="1" smtClean="0"/>
              <a:t>DataStax</a:t>
            </a:r>
            <a:r>
              <a:rPr lang="en-US" dirty="0" smtClean="0"/>
              <a:t>, All Rights Reserved. Confidential.</a:t>
            </a:r>
            <a:endParaRPr lang="en-US" dirty="0"/>
          </a:p>
        </p:txBody>
      </p:sp>
    </p:spTree>
    <p:extLst>
      <p:ext uri="{BB962C8B-B14F-4D97-AF65-F5344CB8AC3E}">
        <p14:creationId xmlns:p14="http://schemas.microsoft.com/office/powerpoint/2010/main" val="1201703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 Light banner, 1 column text">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8"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000-DTSE-Search-7456-60-DM-</a:t>
            </a:r>
            <a:fld id="{5A6FB346-E907-314D-8DE1-ECD2B2B6AA1B}" type="slidenum">
              <a:rPr lang="uk-UA" smtClean="0"/>
              <a:pPr/>
              <a:t>‹#›</a:t>
            </a:fld>
            <a:endParaRPr lang="uk-UA" dirty="0"/>
          </a:p>
        </p:txBody>
      </p:sp>
      <p:sp>
        <p:nvSpPr>
          <p:cNvPr id="20" name="Date Placeholder 4"/>
          <p:cNvSpPr>
            <a:spLocks noGrp="1"/>
          </p:cNvSpPr>
          <p:nvPr>
            <p:ph type="dt" sz="half" idx="18"/>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
        <p:nvSpPr>
          <p:cNvPr id="11" name="Content Placeholder 2"/>
          <p:cNvSpPr>
            <a:spLocks noGrp="1"/>
          </p:cNvSpPr>
          <p:nvPr>
            <p:ph sz="quarter" idx="16"/>
          </p:nvPr>
        </p:nvSpPr>
        <p:spPr>
          <a:xfrm>
            <a:off x="457200" y="1123949"/>
            <a:ext cx="8229600"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3575908"/>
      </p:ext>
    </p:extLst>
  </p:cSld>
  <p:clrMapOvr>
    <a:masterClrMapping/>
  </p:clrMapOvr>
  <p:extLst mod="1">
    <p:ext uri="{DCECCB84-F9BA-43D5-87BE-67443E8EF086}">
      <p15:sldGuideLst xmlns:p15="http://schemas.microsoft.com/office/powerpoint/2012/main" xmlns="">
        <p15:guide id="4" pos="547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3 - Light banner, 2 column text">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pic>
        <p:nvPicPr>
          <p:cNvPr id="14"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57200"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sz="quarter" idx="17"/>
          </p:nvPr>
        </p:nvSpPr>
        <p:spPr>
          <a:xfrm>
            <a:off x="4691671"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6" name="Picture 15"/>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8"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000-DTSE-Search-7456-60-DM-</a:t>
            </a:r>
            <a:fld id="{5A6FB346-E907-314D-8DE1-ECD2B2B6AA1B}" type="slidenum">
              <a:rPr lang="uk-UA" smtClean="0"/>
              <a:pPr/>
              <a:t>‹#›</a:t>
            </a:fld>
            <a:endParaRPr lang="uk-UA" dirty="0"/>
          </a:p>
        </p:txBody>
      </p:sp>
      <p:sp>
        <p:nvSpPr>
          <p:cNvPr id="20" name="Date Placeholder 4"/>
          <p:cNvSpPr>
            <a:spLocks noGrp="1"/>
          </p:cNvSpPr>
          <p:nvPr>
            <p:ph type="dt" sz="half" idx="18"/>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Tree>
    <p:extLst/>
  </p:cSld>
  <p:clrMapOvr>
    <a:masterClrMapping/>
  </p:clrMapOvr>
  <p:extLst mod="1">
    <p:ext uri="{DCECCB84-F9BA-43D5-87BE-67443E8EF086}">
      <p15:sldGuideLst xmlns:p15="http://schemas.microsoft.com/office/powerpoint/2012/main" xmlns="">
        <p15:guide id="4" pos="54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4 - Left picture, 1 column">
    <p:spTree>
      <p:nvGrpSpPr>
        <p:cNvPr id="1" name=""/>
        <p:cNvGrpSpPr/>
        <p:nvPr/>
      </p:nvGrpSpPr>
      <p:grpSpPr>
        <a:xfrm>
          <a:off x="0" y="0"/>
          <a:ext cx="0" cy="0"/>
          <a:chOff x="0" y="0"/>
          <a:chExt cx="0" cy="0"/>
        </a:xfrm>
      </p:grpSpPr>
      <p:pic>
        <p:nvPicPr>
          <p:cNvPr id="22" name="Picture 21"/>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pic>
        <p:nvPicPr>
          <p:cNvPr id="21"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19" name="Rectangle 18"/>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3542339" y="1120777"/>
            <a:ext cx="5144460" cy="3480260"/>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Picture Placeholder 12"/>
          <p:cNvSpPr>
            <a:spLocks noGrp="1"/>
          </p:cNvSpPr>
          <p:nvPr>
            <p:ph type="pic" sz="quarter" idx="12"/>
          </p:nvPr>
        </p:nvSpPr>
        <p:spPr>
          <a:xfrm>
            <a:off x="457201" y="1120776"/>
            <a:ext cx="2799806" cy="3517900"/>
          </a:xfrm>
          <a:prstGeom prst="round1Rect">
            <a:avLst>
              <a:gd name="adj" fmla="val 34218"/>
            </a:avLst>
          </a:prstGeom>
          <a:noFill/>
        </p:spPr>
        <p:txBody>
          <a:bodyPr/>
          <a:lstStyle/>
          <a:p>
            <a:r>
              <a:rPr lang="en-US" smtClean="0"/>
              <a:t>Drag picture to placeholder or click icon to add</a:t>
            </a:r>
            <a:endParaRPr lang="en-US"/>
          </a:p>
        </p:txBody>
      </p:sp>
      <p:pic>
        <p:nvPicPr>
          <p:cNvPr id="14" name="Picture 13"/>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5"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000-DTSE-Search-7456-60-DM-</a:t>
            </a:r>
            <a:fld id="{5A6FB346-E907-314D-8DE1-ECD2B2B6AA1B}" type="slidenum">
              <a:rPr lang="uk-UA" smtClean="0"/>
              <a:pPr/>
              <a:t>‹#›</a:t>
            </a:fld>
            <a:endParaRPr lang="uk-UA" dirty="0"/>
          </a:p>
        </p:txBody>
      </p:sp>
      <p:sp>
        <p:nvSpPr>
          <p:cNvPr id="17"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Tree>
    <p:extLst/>
  </p:cSld>
  <p:clrMapOvr>
    <a:masterClrMapping/>
  </p:clrMapOvr>
  <p:extLst mod="1">
    <p:ext uri="{DCECCB84-F9BA-43D5-87BE-67443E8EF086}">
      <p15:sldGuideLst xmlns:p15="http://schemas.microsoft.com/office/powerpoint/2012/main" xmlns=""/>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5 - Right picture, 1 column">
    <p:spTree>
      <p:nvGrpSpPr>
        <p:cNvPr id="1" name=""/>
        <p:cNvGrpSpPr/>
        <p:nvPr/>
      </p:nvGrpSpPr>
      <p:grpSpPr>
        <a:xfrm>
          <a:off x="0" y="0"/>
          <a:ext cx="0" cy="0"/>
          <a:chOff x="0" y="0"/>
          <a:chExt cx="0" cy="0"/>
        </a:xfrm>
      </p:grpSpPr>
      <p:pic>
        <p:nvPicPr>
          <p:cNvPr id="22" name="Picture 21"/>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sp>
        <p:nvSpPr>
          <p:cNvPr id="19" name="Rectangle 18"/>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74791" y="1120777"/>
            <a:ext cx="5144460" cy="3480260"/>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0" name="Picture Placeholder 12"/>
          <p:cNvSpPr>
            <a:spLocks noGrp="1"/>
          </p:cNvSpPr>
          <p:nvPr>
            <p:ph type="pic" sz="quarter" idx="12"/>
          </p:nvPr>
        </p:nvSpPr>
        <p:spPr>
          <a:xfrm>
            <a:off x="6051666" y="1083137"/>
            <a:ext cx="2799806" cy="3517900"/>
          </a:xfrm>
          <a:prstGeom prst="round1Rect">
            <a:avLst>
              <a:gd name="adj" fmla="val 34218"/>
            </a:avLst>
          </a:prstGeom>
          <a:noFill/>
        </p:spPr>
        <p:txBody>
          <a:bodyPr/>
          <a:lstStyle/>
          <a:p>
            <a:r>
              <a:rPr lang="en-US" smtClean="0"/>
              <a:t>Drag picture to placeholder or click icon to add</a:t>
            </a:r>
            <a:endParaRPr lang="en-US"/>
          </a:p>
        </p:txBody>
      </p:sp>
      <p:sp>
        <p:nvSpPr>
          <p:cNvPr id="14"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000-DTSE-Search-7456-60-DM-</a:t>
            </a:r>
            <a:fld id="{5A6FB346-E907-314D-8DE1-ECD2B2B6AA1B}" type="slidenum">
              <a:rPr lang="uk-UA" smtClean="0"/>
              <a:pPr/>
              <a:t>‹#›</a:t>
            </a:fld>
            <a:endParaRPr lang="uk-UA" dirty="0"/>
          </a:p>
        </p:txBody>
      </p:sp>
      <p:sp>
        <p:nvSpPr>
          <p:cNvPr id="15"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Tree>
    <p:extLst>
      <p:ext uri="{BB962C8B-B14F-4D97-AF65-F5344CB8AC3E}">
        <p14:creationId xmlns:p14="http://schemas.microsoft.com/office/powerpoint/2010/main" val="4069014562"/>
      </p:ext>
    </p:extLst>
  </p:cSld>
  <p:clrMapOvr>
    <a:masterClrMapping/>
  </p:clrMapOvr>
  <p:extLst mod="1">
    <p:ext uri="{DCECCB84-F9BA-43D5-87BE-67443E8EF086}">
      <p15:sldGuideLst xmlns:p15="http://schemas.microsoft.com/office/powerpoint/2012/main" xmlns=""/>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6 - Internal Only">
    <p:spTree>
      <p:nvGrpSpPr>
        <p:cNvPr id="1" name=""/>
        <p:cNvGrpSpPr/>
        <p:nvPr/>
      </p:nvGrpSpPr>
      <p:grpSpPr>
        <a:xfrm>
          <a:off x="0" y="0"/>
          <a:ext cx="0" cy="0"/>
          <a:chOff x="0" y="0"/>
          <a:chExt cx="0" cy="0"/>
        </a:xfrm>
      </p:grpSpPr>
      <p:sp>
        <p:nvSpPr>
          <p:cNvPr id="11" name="Round Single Corner Rectangle 10"/>
          <p:cNvSpPr/>
          <p:nvPr userDrawn="1"/>
        </p:nvSpPr>
        <p:spPr>
          <a:xfrm rot="10800000" flipH="1">
            <a:off x="-1" y="-6"/>
            <a:ext cx="9144001" cy="866491"/>
          </a:xfrm>
          <a:prstGeom prst="round1Rect">
            <a:avLst>
              <a:gd name="adj" fmla="val 50000"/>
            </a:avLst>
          </a:prstGeom>
          <a:solidFill>
            <a:srgbClr val="FFD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6726195"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lt1"/>
                </a:solidFill>
              </a:defRPr>
            </a:lvl1pPr>
          </a:lstStyle>
          <a:p>
            <a:pPr marL="0" lvl="0" indent="0">
              <a:lnSpc>
                <a:spcPct val="80000"/>
              </a:lnSpc>
              <a:buClr>
                <a:schemeClr val="lt1"/>
              </a:buClr>
              <a:buSzPts val="1400"/>
              <a:buFont typeface="Arial"/>
            </a:pPr>
            <a:r>
              <a:rPr lang="en-US" dirty="0"/>
              <a:t>Click to edit title text</a:t>
            </a:r>
          </a:p>
        </p:txBody>
      </p:sp>
      <p:pic>
        <p:nvPicPr>
          <p:cNvPr id="14" name="Picture 13" descr="line-dot-pattern@2x.png"/>
          <p:cNvPicPr>
            <a:picLocks noChangeAspect="1"/>
          </p:cNvPicPr>
          <p:nvPr userDrawn="1"/>
        </p:nvPicPr>
        <p:blipFill rotWithShape="1">
          <a:blip r:embed="rId2">
            <a:extLst>
              <a:ext uri="{28A0092B-C50C-407E-A947-70E740481C1C}">
                <a14:useLocalDpi xmlns:a14="http://schemas.microsoft.com/office/drawing/2010/main"/>
              </a:ext>
            </a:extLst>
          </a:blip>
          <a:srcRect l="4800" b="12647"/>
          <a:stretch/>
        </p:blipFill>
        <p:spPr>
          <a:xfrm rot="16200000">
            <a:off x="7179812" y="-1097707"/>
            <a:ext cx="866487" cy="3061892"/>
          </a:xfrm>
          <a:prstGeom prst="rect">
            <a:avLst/>
          </a:prstGeom>
        </p:spPr>
      </p:pic>
      <p:sp>
        <p:nvSpPr>
          <p:cNvPr id="3" name="Content Placeholder 2"/>
          <p:cNvSpPr>
            <a:spLocks noGrp="1"/>
          </p:cNvSpPr>
          <p:nvPr>
            <p:ph sz="quarter" idx="16"/>
          </p:nvPr>
        </p:nvSpPr>
        <p:spPr>
          <a:xfrm>
            <a:off x="200099" y="1123949"/>
            <a:ext cx="6450676"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2" name="Picture 11"/>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5"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000-DTSE-Search-7456-60-DM-</a:t>
            </a:r>
            <a:fld id="{5A6FB346-E907-314D-8DE1-ECD2B2B6AA1B}" type="slidenum">
              <a:rPr lang="uk-UA" smtClean="0"/>
              <a:pPr/>
              <a:t>‹#›</a:t>
            </a:fld>
            <a:endParaRPr lang="uk-UA" dirty="0"/>
          </a:p>
        </p:txBody>
      </p:sp>
      <p:sp>
        <p:nvSpPr>
          <p:cNvPr id="17"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grpSp>
        <p:nvGrpSpPr>
          <p:cNvPr id="5" name="Group 4"/>
          <p:cNvGrpSpPr/>
          <p:nvPr userDrawn="1"/>
        </p:nvGrpSpPr>
        <p:grpSpPr>
          <a:xfrm>
            <a:off x="6991004" y="1978634"/>
            <a:ext cx="1925571" cy="1271847"/>
            <a:chOff x="6991004" y="1978634"/>
            <a:chExt cx="1925571" cy="1271847"/>
          </a:xfrm>
        </p:grpSpPr>
        <p:sp>
          <p:nvSpPr>
            <p:cNvPr id="2" name="Rectangle 1"/>
            <p:cNvSpPr/>
            <p:nvPr userDrawn="1"/>
          </p:nvSpPr>
          <p:spPr>
            <a:xfrm>
              <a:off x="6991004" y="1978634"/>
              <a:ext cx="1925571" cy="1271847"/>
            </a:xfrm>
            <a:prstGeom prst="rect">
              <a:avLst/>
            </a:prstGeom>
            <a:noFill/>
            <a:ln w="136525">
              <a:solidFill>
                <a:srgbClr val="FFDE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7090756" y="2152892"/>
              <a:ext cx="1704109" cy="923330"/>
            </a:xfrm>
            <a:prstGeom prst="rect">
              <a:avLst/>
            </a:prstGeom>
            <a:noFill/>
          </p:spPr>
          <p:txBody>
            <a:bodyPr wrap="square" rtlCol="0">
              <a:spAutoFit/>
            </a:bodyPr>
            <a:lstStyle/>
            <a:p>
              <a:pPr algn="ctr"/>
              <a:r>
                <a:rPr lang="en-US" sz="1800" b="1" dirty="0" err="1" smtClean="0">
                  <a:solidFill>
                    <a:srgbClr val="FFC72C"/>
                  </a:solidFill>
                </a:rPr>
                <a:t>DataStax</a:t>
              </a:r>
              <a:r>
                <a:rPr lang="en-US" sz="1800" b="1" dirty="0" smtClean="0">
                  <a:solidFill>
                    <a:srgbClr val="FFC72C"/>
                  </a:solidFill>
                </a:rPr>
                <a:t> Internal Use Only</a:t>
              </a:r>
            </a:p>
          </p:txBody>
        </p:sp>
      </p:grpSp>
    </p:spTree>
    <p:extLst>
      <p:ext uri="{BB962C8B-B14F-4D97-AF65-F5344CB8AC3E}">
        <p14:creationId xmlns:p14="http://schemas.microsoft.com/office/powerpoint/2010/main" val="1287096619"/>
      </p:ext>
    </p:extLst>
  </p:cSld>
  <p:clrMapOvr>
    <a:masterClrMapping/>
  </p:clrMapOvr>
  <p:extLst mod="1">
    <p:ext uri="{DCECCB84-F9BA-43D5-87BE-67443E8EF086}">
      <p15:sldGuideLst xmlns:p15="http://schemas.microsoft.com/office/powerpoint/2012/main" xmlns=""/>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7 - Sub-section Break (Exercise, other)">
    <p:spTree>
      <p:nvGrpSpPr>
        <p:cNvPr id="1" name=""/>
        <p:cNvGrpSpPr/>
        <p:nvPr/>
      </p:nvGrpSpPr>
      <p:grpSpPr>
        <a:xfrm>
          <a:off x="0" y="0"/>
          <a:ext cx="0" cy="0"/>
          <a:chOff x="0" y="0"/>
          <a:chExt cx="0" cy="0"/>
        </a:xfrm>
      </p:grpSpPr>
      <p:sp>
        <p:nvSpPr>
          <p:cNvPr id="5" name="Round Single Corner Rectangle 4"/>
          <p:cNvSpPr/>
          <p:nvPr userDrawn="1"/>
        </p:nvSpPr>
        <p:spPr>
          <a:xfrm flipH="1">
            <a:off x="0" y="1"/>
            <a:ext cx="4267200" cy="4286249"/>
          </a:xfrm>
          <a:prstGeom prst="round1Rect">
            <a:avLst>
              <a:gd name="adj" fmla="val 3481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icture Placeholder 20"/>
          <p:cNvSpPr>
            <a:spLocks noGrp="1"/>
          </p:cNvSpPr>
          <p:nvPr>
            <p:ph type="pic" sz="quarter" idx="13"/>
          </p:nvPr>
        </p:nvSpPr>
        <p:spPr>
          <a:xfrm flipH="1">
            <a:off x="4261390" y="-1"/>
            <a:ext cx="4882610" cy="4291781"/>
          </a:xfrm>
          <a:custGeom>
            <a:avLst/>
            <a:gdLst>
              <a:gd name="connsiteX0" fmla="*/ 4877692 w 4882610"/>
              <a:gd name="connsiteY0" fmla="*/ 0 h 4305302"/>
              <a:gd name="connsiteX1" fmla="*/ 0 w 4882610"/>
              <a:gd name="connsiteY1" fmla="*/ 0 h 4305302"/>
              <a:gd name="connsiteX2" fmla="*/ 0 w 4882610"/>
              <a:gd name="connsiteY2" fmla="*/ 1558799 h 4305302"/>
              <a:gd name="connsiteX3" fmla="*/ 1560 w 4882610"/>
              <a:gd name="connsiteY3" fmla="*/ 1766430 h 4305302"/>
              <a:gd name="connsiteX4" fmla="*/ 5811 w 4882610"/>
              <a:gd name="connsiteY4" fmla="*/ 2834111 h 4305302"/>
              <a:gd name="connsiteX5" fmla="*/ 1475417 w 4882610"/>
              <a:gd name="connsiteY5" fmla="*/ 4305302 h 4305302"/>
              <a:gd name="connsiteX6" fmla="*/ 4882610 w 4882610"/>
              <a:gd name="connsiteY6" fmla="*/ 4300781 h 4305302"/>
              <a:gd name="connsiteX7" fmla="*/ 4882610 w 4882610"/>
              <a:gd name="connsiteY7" fmla="*/ 19 h 430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2610" h="4305302">
                <a:moveTo>
                  <a:pt x="4877692" y="0"/>
                </a:moveTo>
                <a:lnTo>
                  <a:pt x="0" y="0"/>
                </a:lnTo>
                <a:lnTo>
                  <a:pt x="0" y="1558799"/>
                </a:lnTo>
                <a:lnTo>
                  <a:pt x="1560" y="1766430"/>
                </a:lnTo>
                <a:cubicBezTo>
                  <a:pt x="4254" y="2124944"/>
                  <a:pt x="6310" y="2482148"/>
                  <a:pt x="5811" y="2834111"/>
                </a:cubicBezTo>
                <a:cubicBezTo>
                  <a:pt x="5811" y="3646628"/>
                  <a:pt x="663775" y="4305302"/>
                  <a:pt x="1475417" y="4305302"/>
                </a:cubicBezTo>
                <a:lnTo>
                  <a:pt x="4882610" y="4300781"/>
                </a:lnTo>
                <a:lnTo>
                  <a:pt x="4882610" y="19"/>
                </a:lnTo>
                <a:close/>
              </a:path>
            </a:pathLst>
          </a:custGeom>
          <a:noFill/>
        </p:spPr>
        <p:txBody>
          <a:bodyPr wrap="square">
            <a:noAutofit/>
          </a:bodyPr>
          <a:lstStyle/>
          <a:p>
            <a:r>
              <a:rPr lang="en-US" smtClean="0"/>
              <a:t>Drag picture to placeholder or click icon to add</a:t>
            </a:r>
            <a:endParaRPr lang="en-US" dirty="0"/>
          </a:p>
        </p:txBody>
      </p:sp>
      <p:pic>
        <p:nvPicPr>
          <p:cNvPr id="28" name="Shape 74" descr="line-dot-pattern@2x.png"/>
          <p:cNvPicPr preferRelativeResize="0"/>
          <p:nvPr userDrawn="1"/>
        </p:nvPicPr>
        <p:blipFill rotWithShape="1">
          <a:blip r:embed="rId2" cstate="screen">
            <a:alphaModFix amt="25000"/>
            <a:extLst>
              <a:ext uri="{28A0092B-C50C-407E-A947-70E740481C1C}">
                <a14:useLocalDpi xmlns:a14="http://schemas.microsoft.com/office/drawing/2010/main"/>
              </a:ext>
            </a:extLst>
          </a:blip>
          <a:srcRect/>
          <a:stretch/>
        </p:blipFill>
        <p:spPr>
          <a:xfrm flipV="1">
            <a:off x="-1274" y="0"/>
            <a:ext cx="5199810" cy="4326018"/>
          </a:xfrm>
          <a:prstGeom prst="rect">
            <a:avLst/>
          </a:prstGeom>
          <a:noFill/>
          <a:ln>
            <a:noFill/>
          </a:ln>
        </p:spPr>
      </p:pic>
      <p:sp>
        <p:nvSpPr>
          <p:cNvPr id="12" name="Shape 71"/>
          <p:cNvSpPr txBox="1">
            <a:spLocks noGrp="1"/>
          </p:cNvSpPr>
          <p:nvPr>
            <p:ph type="body" idx="1"/>
          </p:nvPr>
        </p:nvSpPr>
        <p:spPr>
          <a:xfrm>
            <a:off x="457200" y="3015512"/>
            <a:ext cx="3409406" cy="1189095"/>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8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smtClean="0"/>
              <a:t>Click to edit Master text styles</a:t>
            </a:r>
          </a:p>
        </p:txBody>
      </p:sp>
      <p:sp>
        <p:nvSpPr>
          <p:cNvPr id="13" name="Shape 64"/>
          <p:cNvSpPr txBox="1">
            <a:spLocks noGrp="1"/>
          </p:cNvSpPr>
          <p:nvPr>
            <p:ph type="title"/>
          </p:nvPr>
        </p:nvSpPr>
        <p:spPr>
          <a:xfrm>
            <a:off x="457200" y="1702021"/>
            <a:ext cx="3409406" cy="1299000"/>
          </a:xfrm>
          <a:prstGeom prst="rect">
            <a:avLst/>
          </a:prstGeom>
          <a:noFill/>
          <a:ln>
            <a:noFill/>
          </a:ln>
        </p:spPr>
        <p:txBody>
          <a:bodyPr spcFirstLastPara="1" wrap="square" lIns="0" tIns="91425" rIns="91425" bIns="91425" anchor="b" anchorCtr="0"/>
          <a:lstStyle>
            <a:lvl1pPr marL="0" marR="0" lvl="0" indent="0" algn="l" rtl="0">
              <a:lnSpc>
                <a:spcPct val="80000"/>
              </a:lnSpc>
              <a:spcBef>
                <a:spcPts val="0"/>
              </a:spcBef>
              <a:spcAft>
                <a:spcPts val="0"/>
              </a:spcAft>
              <a:buClr>
                <a:schemeClr val="lt1"/>
              </a:buClr>
              <a:buSzPts val="1400"/>
              <a:buFont typeface="Arial"/>
              <a:buNone/>
              <a:defRPr sz="32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smtClean="0"/>
              <a:t>Click to edit Master title style</a:t>
            </a:r>
            <a:endParaRPr lang="en-US" dirty="0"/>
          </a:p>
        </p:txBody>
      </p:sp>
      <p:pic>
        <p:nvPicPr>
          <p:cNvPr id="14" name="Picture 1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5"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000-DTSE-Search-7456-60-DM-</a:t>
            </a:r>
            <a:fld id="{5A6FB346-E907-314D-8DE1-ECD2B2B6AA1B}" type="slidenum">
              <a:rPr lang="uk-UA" smtClean="0"/>
              <a:pPr/>
              <a:t>‹#›</a:t>
            </a:fld>
            <a:endParaRPr lang="uk-UA" dirty="0"/>
          </a:p>
        </p:txBody>
      </p:sp>
      <p:sp>
        <p:nvSpPr>
          <p:cNvPr id="17"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Tree>
    <p:extLst>
      <p:ext uri="{BB962C8B-B14F-4D97-AF65-F5344CB8AC3E}">
        <p14:creationId xmlns:p14="http://schemas.microsoft.com/office/powerpoint/2010/main" val="1752276708"/>
      </p:ext>
    </p:extLst>
  </p:cSld>
  <p:clrMapOvr>
    <a:masterClrMapping/>
  </p:clrMapOvr>
  <p:extLst mod="1">
    <p:ext uri="{DCECCB84-F9BA-43D5-87BE-67443E8EF086}">
      <p15:sldGuideLst xmlns:p15="http://schemas.microsoft.com/office/powerpoint/2012/main" xmlns="">
        <p15:guide id="1" pos="2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8 - Section End">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pic>
        <p:nvPicPr>
          <p:cNvPr id="17" name="Picture 16"/>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739215" y="4578740"/>
            <a:ext cx="2284327" cy="220639"/>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baseline="0">
                <a:solidFill>
                  <a:schemeClr val="bg1"/>
                </a:solidFill>
                <a:latin typeface="Arial" charset="0"/>
                <a:ea typeface="Arial" charset="0"/>
                <a:cs typeface="Arial" charset="0"/>
              </a:defRPr>
            </a:lvl1pPr>
          </a:lstStyle>
          <a:p>
            <a:r>
              <a:rPr lang="en-US" dirty="0" smtClean="0"/>
              <a:t> End of Module:</a:t>
            </a:r>
            <a:endParaRPr lang="en-US" dirty="0"/>
          </a:p>
        </p:txBody>
      </p:sp>
      <p:sp>
        <p:nvSpPr>
          <p:cNvPr id="13"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000-DTSE-Search-7456-60-DM-</a:t>
            </a:r>
            <a:fld id="{5A6FB346-E907-314D-8DE1-ECD2B2B6AA1B}" type="slidenum">
              <a:rPr lang="uk-UA" smtClean="0"/>
              <a:pPr/>
              <a:t>‹#›</a:t>
            </a:fld>
            <a:endParaRPr lang="uk-UA" dirty="0"/>
          </a:p>
        </p:txBody>
      </p:sp>
      <p:sp>
        <p:nvSpPr>
          <p:cNvPr id="14" name="Date Placeholder 4"/>
          <p:cNvSpPr>
            <a:spLocks noGrp="1"/>
          </p:cNvSpPr>
          <p:nvPr>
            <p:ph type="dt" sz="half" idx="12"/>
          </p:nvPr>
        </p:nvSpPr>
        <p:spPr>
          <a:xfrm>
            <a:off x="6859175" y="4790123"/>
            <a:ext cx="2057400" cy="189202"/>
          </a:xfrm>
          <a:prstGeom prst="rect">
            <a:avLst/>
          </a:prstGeom>
        </p:spPr>
        <p:txBody>
          <a:bodyPr/>
          <a:lstStyle>
            <a:lvl1pPr>
              <a:defRPr sz="600">
                <a:solidFill>
                  <a:schemeClr val="bg1"/>
                </a:solidFill>
              </a:defRPr>
            </a:lvl1pPr>
          </a:lstStyle>
          <a:p>
            <a:r>
              <a:rPr lang="en-US" dirty="0" smtClean="0"/>
              <a:t>© </a:t>
            </a:r>
            <a:r>
              <a:rPr lang="en-US" dirty="0" err="1" smtClean="0"/>
              <a:t>DataStax</a:t>
            </a:r>
            <a:r>
              <a:rPr lang="en-US" dirty="0" smtClean="0"/>
              <a:t>, All Rights Reserved. Confidential.</a:t>
            </a:r>
            <a:endParaRPr lang="en-US" dirty="0"/>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9 - Additional Detail:">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pic>
        <p:nvPicPr>
          <p:cNvPr id="17" name="Picture 16"/>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739215" y="4578740"/>
            <a:ext cx="2284327" cy="220639"/>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baseline="0">
                <a:solidFill>
                  <a:schemeClr val="bg1"/>
                </a:solidFill>
                <a:latin typeface="Arial" charset="0"/>
                <a:ea typeface="Arial" charset="0"/>
                <a:cs typeface="Arial" charset="0"/>
              </a:defRPr>
            </a:lvl1pPr>
          </a:lstStyle>
          <a:p>
            <a:r>
              <a:rPr lang="en-US" dirty="0" smtClean="0"/>
              <a:t>Additional Detail:</a:t>
            </a:r>
            <a:endParaRPr lang="en-US" dirty="0"/>
          </a:p>
        </p:txBody>
      </p:sp>
      <p:sp>
        <p:nvSpPr>
          <p:cNvPr id="13"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000-DTSE-Search-7456-60-DM-</a:t>
            </a:r>
            <a:fld id="{5A6FB346-E907-314D-8DE1-ECD2B2B6AA1B}" type="slidenum">
              <a:rPr lang="uk-UA" smtClean="0"/>
              <a:pPr/>
              <a:t>‹#›</a:t>
            </a:fld>
            <a:endParaRPr lang="uk-UA" dirty="0"/>
          </a:p>
        </p:txBody>
      </p:sp>
      <p:sp>
        <p:nvSpPr>
          <p:cNvPr id="14" name="Date Placeholder 4"/>
          <p:cNvSpPr>
            <a:spLocks noGrp="1"/>
          </p:cNvSpPr>
          <p:nvPr>
            <p:ph type="dt" sz="half" idx="12"/>
          </p:nvPr>
        </p:nvSpPr>
        <p:spPr>
          <a:xfrm>
            <a:off x="6859175" y="4790123"/>
            <a:ext cx="2057400" cy="189202"/>
          </a:xfrm>
          <a:prstGeom prst="rect">
            <a:avLst/>
          </a:prstGeom>
        </p:spPr>
        <p:txBody>
          <a:bodyPr/>
          <a:lstStyle>
            <a:lvl1pPr>
              <a:defRPr sz="600">
                <a:solidFill>
                  <a:schemeClr val="bg1"/>
                </a:solidFill>
              </a:defRPr>
            </a:lvl1pPr>
          </a:lstStyle>
          <a:p>
            <a:r>
              <a:rPr lang="en-US" dirty="0" smtClean="0"/>
              <a:t>© </a:t>
            </a:r>
            <a:r>
              <a:rPr lang="en-US" dirty="0" err="1" smtClean="0"/>
              <a:t>DataStax</a:t>
            </a:r>
            <a:r>
              <a:rPr lang="en-US" dirty="0" smtClean="0"/>
              <a:t>, All Rights Reserved. Confidential.</a:t>
            </a:r>
            <a:endParaRPr lang="en-US" dirty="0"/>
          </a:p>
        </p:txBody>
      </p:sp>
    </p:spTree>
    <p:extLst>
      <p:ext uri="{BB962C8B-B14F-4D97-AF65-F5344CB8AC3E}">
        <p14:creationId xmlns:p14="http://schemas.microsoft.com/office/powerpoint/2010/main" val="2856930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6" r:id="rId1"/>
    <p:sldLayoutId id="2147483713" r:id="rId2"/>
    <p:sldLayoutId id="2147483695" r:id="rId3"/>
    <p:sldLayoutId id="2147483694" r:id="rId4"/>
    <p:sldLayoutId id="2147483712" r:id="rId5"/>
    <p:sldLayoutId id="2147483714" r:id="rId6"/>
    <p:sldLayoutId id="2147483717" r:id="rId7"/>
    <p:sldLayoutId id="2147483710" r:id="rId8"/>
    <p:sldLayoutId id="2147483716" r:id="rId9"/>
    <p:sldLayoutId id="2147483715" r:id="rId10"/>
    <p:sldLayoutId id="2147483718" r:id="rId11"/>
  </p:sldLayoutIdLst>
  <p:hf hd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xmlns="">
        <p15:guide id="1" orient="horz" pos="3151" userDrawn="1">
          <p15:clr>
            <a:srgbClr val="F26B43"/>
          </p15:clr>
        </p15:guide>
        <p15:guide id="2" pos="2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sz="2000" dirty="0" smtClean="0"/>
              <a:t>DSE Search, Spatial, Time Series</a:t>
            </a:r>
            <a:endParaRPr lang="en-US" sz="2000" dirty="0"/>
          </a:p>
        </p:txBody>
      </p:sp>
      <p:sp>
        <p:nvSpPr>
          <p:cNvPr id="4" name="Title 3"/>
          <p:cNvSpPr>
            <a:spLocks noGrp="1"/>
          </p:cNvSpPr>
          <p:nvPr>
            <p:ph type="title"/>
          </p:nvPr>
        </p:nvSpPr>
        <p:spPr/>
        <p:txBody>
          <a:bodyPr/>
          <a:lstStyle/>
          <a:p>
            <a:r>
              <a:rPr lang="en-US" dirty="0" smtClean="0"/>
              <a:t>Practice Lab:</a:t>
            </a:r>
            <a:endParaRPr lang="en-US" dirty="0"/>
          </a:p>
        </p:txBody>
      </p:sp>
      <p:sp>
        <p:nvSpPr>
          <p:cNvPr id="5" name="Slide Number Placeholder 4"/>
          <p:cNvSpPr>
            <a:spLocks noGrp="1"/>
          </p:cNvSpPr>
          <p:nvPr>
            <p:ph type="sldNum" sz="quarter" idx="11"/>
          </p:nvPr>
        </p:nvSpPr>
        <p:spPr/>
        <p:txBody>
          <a:bodyPr/>
          <a:lstStyle/>
          <a:p>
            <a:r>
              <a:rPr lang="en-US" smtClean="0"/>
              <a:t>000-DTSE-Search-7456-60-DM-</a:t>
            </a:r>
            <a:fld id="{5A6FB346-E907-314D-8DE1-ECD2B2B6AA1B}" type="slidenum">
              <a:rPr lang="uk-UA" smtClean="0"/>
              <a:pPr/>
              <a:t>1</a:t>
            </a:fld>
            <a:endParaRPr lang="uk-UA" dirty="0"/>
          </a:p>
        </p:txBody>
      </p:sp>
      <p:sp>
        <p:nvSpPr>
          <p:cNvPr id="6" name="Date Placeholder 5"/>
          <p:cNvSpPr>
            <a:spLocks noGrp="1"/>
          </p:cNvSpPr>
          <p:nvPr>
            <p:ph type="dt" sz="half" idx="17"/>
          </p:nvPr>
        </p:nvSpPr>
        <p:spPr/>
        <p:txBody>
          <a:bodyPr/>
          <a:lstStyle/>
          <a:p>
            <a:r>
              <a:rPr lang="en-US" smtClean="0"/>
              <a:t>© DataStax, All Rights Reserved. Confidential.</a:t>
            </a:r>
            <a:endParaRPr lang="en-US" dirty="0"/>
          </a:p>
        </p:txBody>
      </p:sp>
      <p:sp>
        <p:nvSpPr>
          <p:cNvPr id="7" name="Content Placeholder 1"/>
          <p:cNvSpPr>
            <a:spLocks noGrp="1"/>
          </p:cNvSpPr>
          <p:nvPr>
            <p:ph sz="quarter" idx="16"/>
          </p:nvPr>
        </p:nvSpPr>
        <p:spPr>
          <a:xfrm>
            <a:off x="3978877" y="205946"/>
            <a:ext cx="5025080" cy="4253453"/>
          </a:xfrm>
        </p:spPr>
        <p:txBody>
          <a:bodyPr/>
          <a:lstStyle/>
          <a:p>
            <a:r>
              <a:rPr lang="en-US" sz="1800" dirty="0" smtClean="0"/>
              <a:t>This Practice </a:t>
            </a:r>
            <a:r>
              <a:rPr lang="en-US" sz="1800" dirty="0"/>
              <a:t>L</a:t>
            </a:r>
            <a:r>
              <a:rPr lang="en-US" sz="1800" dirty="0" smtClean="0"/>
              <a:t>ab is dependent on Discussion </a:t>
            </a:r>
            <a:r>
              <a:rPr lang="en-US" sz="1800" dirty="0"/>
              <a:t>M</a:t>
            </a:r>
            <a:r>
              <a:rPr lang="en-US" sz="1800" dirty="0" smtClean="0"/>
              <a:t>odule 7455, where most of the objects we create in this lab were introduced.</a:t>
            </a:r>
          </a:p>
          <a:p>
            <a:r>
              <a:rPr lang="en-US" sz="1800" dirty="0" smtClean="0"/>
              <a:t>This </a:t>
            </a:r>
            <a:r>
              <a:rPr lang="en-US" sz="1800" dirty="0"/>
              <a:t>P</a:t>
            </a:r>
            <a:r>
              <a:rPr lang="en-US" sz="1800" dirty="0" smtClean="0"/>
              <a:t>ractice Lab requires a working DSE system, with DSE Search enabled, and with ability to execute CQL DDL.</a:t>
            </a:r>
          </a:p>
          <a:p>
            <a:endParaRPr lang="en-US" sz="1800" dirty="0" smtClean="0"/>
          </a:p>
          <a:p>
            <a:r>
              <a:rPr lang="en-US" sz="1800" dirty="0" smtClean="0"/>
              <a:t>All commands are run from CQLSH, or DSE Studio. CQLSH is required to COPY data into (a table).</a:t>
            </a:r>
            <a:endParaRPr lang="en-US" sz="1800" dirty="0"/>
          </a:p>
          <a:p>
            <a:endParaRPr lang="en-US" sz="1800" dirty="0"/>
          </a:p>
        </p:txBody>
      </p:sp>
    </p:spTree>
    <p:extLst>
      <p:ext uri="{BB962C8B-B14F-4D97-AF65-F5344CB8AC3E}">
        <p14:creationId xmlns:p14="http://schemas.microsoft.com/office/powerpoint/2010/main" val="801887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1: Who is on the clock ?</a:t>
            </a:r>
            <a:endParaRPr lang="en-US" dirty="0"/>
          </a:p>
        </p:txBody>
      </p:sp>
      <p:sp>
        <p:nvSpPr>
          <p:cNvPr id="3" name="Slide Number Placeholder 2"/>
          <p:cNvSpPr>
            <a:spLocks noGrp="1"/>
          </p:cNvSpPr>
          <p:nvPr>
            <p:ph type="sldNum" sz="quarter" idx="11"/>
          </p:nvPr>
        </p:nvSpPr>
        <p:spPr/>
        <p:txBody>
          <a:bodyPr/>
          <a:lstStyle/>
          <a:p>
            <a:r>
              <a:rPr lang="en-US" smtClean="0"/>
              <a:t>000-DTSE-Search-7456-60-DM-</a:t>
            </a:r>
            <a:fld id="{5A6FB346-E907-314D-8DE1-ECD2B2B6AA1B}" type="slidenum">
              <a:rPr lang="uk-UA" smtClean="0"/>
              <a:pPr/>
              <a:t>2</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240" y="1432127"/>
            <a:ext cx="2100781" cy="2100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4"/>
          <p:cNvSpPr>
            <a:spLocks noGrp="1"/>
          </p:cNvSpPr>
          <p:nvPr>
            <p:ph sz="quarter" idx="16"/>
          </p:nvPr>
        </p:nvSpPr>
        <p:spPr>
          <a:xfrm>
            <a:off x="4323020" y="885390"/>
            <a:ext cx="3894897" cy="2178927"/>
          </a:xfrm>
        </p:spPr>
        <p:txBody>
          <a:bodyPr/>
          <a:lstStyle/>
          <a:p>
            <a:r>
              <a:rPr lang="en-US" sz="1800" dirty="0" smtClean="0"/>
              <a:t>In Module 7455 we modeled days, and queried an intersection (query 2); which records intersect a range.</a:t>
            </a:r>
          </a:p>
          <a:p>
            <a:endParaRPr lang="en-US" sz="1800" dirty="0"/>
          </a:p>
          <a:p>
            <a:r>
              <a:rPr lang="en-US" sz="1800" dirty="0" smtClean="0"/>
              <a:t>Create the model, data, and serve the query; Which employees are scheduled to be on site at 8 AM ?</a:t>
            </a:r>
          </a:p>
          <a:p>
            <a:endParaRPr lang="en-US" sz="1800" dirty="0" smtClean="0"/>
          </a:p>
          <a:p>
            <a:r>
              <a:rPr lang="en-US" sz="1800" dirty="0" smtClean="0"/>
              <a:t>Offer a precision of one minute.</a:t>
            </a:r>
          </a:p>
          <a:p>
            <a:r>
              <a:rPr lang="en-US" sz="1800" dirty="0" smtClean="0"/>
              <a:t>Use whole numbers; don’t introduce the complexity of timestamps. </a:t>
            </a:r>
            <a:endParaRPr lang="en-US" sz="2000" dirty="0"/>
          </a:p>
        </p:txBody>
      </p:sp>
    </p:spTree>
    <p:extLst>
      <p:ext uri="{BB962C8B-B14F-4D97-AF65-F5344CB8AC3E}">
        <p14:creationId xmlns:p14="http://schemas.microsoft.com/office/powerpoint/2010/main" val="1320305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Go Farther:</a:t>
            </a:r>
            <a:br>
              <a:rPr lang="en-US" dirty="0" smtClean="0"/>
            </a:br>
            <a:r>
              <a:rPr lang="en-US" dirty="0" smtClean="0"/>
              <a:t>(Optional)</a:t>
            </a:r>
            <a:endParaRPr lang="en-US" dirty="0"/>
          </a:p>
        </p:txBody>
      </p:sp>
      <p:sp>
        <p:nvSpPr>
          <p:cNvPr id="3" name="Slide Number Placeholder 2"/>
          <p:cNvSpPr>
            <a:spLocks noGrp="1"/>
          </p:cNvSpPr>
          <p:nvPr>
            <p:ph type="sldNum" sz="quarter" idx="11"/>
          </p:nvPr>
        </p:nvSpPr>
        <p:spPr/>
        <p:txBody>
          <a:bodyPr/>
          <a:lstStyle/>
          <a:p>
            <a:r>
              <a:rPr lang="en-US" smtClean="0"/>
              <a:t>000-DTSE-Search-7456-60-DM-</a:t>
            </a:r>
            <a:fld id="{5A6FB346-E907-314D-8DE1-ECD2B2B6AA1B}" type="slidenum">
              <a:rPr lang="uk-UA" smtClean="0"/>
              <a:pPr/>
              <a:t>3</a:t>
            </a:fld>
            <a:endParaRPr lang="uk-UA" dirty="0"/>
          </a:p>
        </p:txBody>
      </p:sp>
      <p:sp>
        <p:nvSpPr>
          <p:cNvPr id="4" name="Date Placeholder 3"/>
          <p:cNvSpPr>
            <a:spLocks noGrp="1"/>
          </p:cNvSpPr>
          <p:nvPr>
            <p:ph type="dt" sz="half" idx="17"/>
          </p:nvPr>
        </p:nvSpPr>
        <p:spPr/>
        <p:txBody>
          <a:bodyPr/>
          <a:lstStyle/>
          <a:p>
            <a:r>
              <a:rPr lang="en-US" smtClean="0"/>
              <a:t>© DataStax, All Rights Reserved. Confidential.</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8567" y="628649"/>
            <a:ext cx="3791143" cy="2372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912822" y="3175462"/>
            <a:ext cx="3532909" cy="1169551"/>
          </a:xfrm>
          <a:prstGeom prst="rect">
            <a:avLst/>
          </a:prstGeom>
          <a:noFill/>
        </p:spPr>
        <p:txBody>
          <a:bodyPr wrap="square" rtlCol="0">
            <a:spAutoFit/>
          </a:bodyPr>
          <a:lstStyle/>
          <a:p>
            <a:r>
              <a:rPr lang="en-US" sz="1000" dirty="0"/>
              <a:t>Amelia Earhart was only the 16th woman in the </a:t>
            </a:r>
            <a:r>
              <a:rPr lang="en-US" sz="1000" dirty="0" smtClean="0"/>
              <a:t>entire </a:t>
            </a:r>
            <a:r>
              <a:rPr lang="en-US" sz="1000" dirty="0"/>
              <a:t>world to be given a pilot’s license. She became famous in 1928 when she became the first woman to fly across the entire Atlantic Ocean, but she was also famous for being the first person to fly over both the Pacific and Atlantic Ocean as well</a:t>
            </a:r>
            <a:r>
              <a:rPr lang="en-US" sz="1000" dirty="0" smtClean="0"/>
              <a:t>.</a:t>
            </a:r>
          </a:p>
          <a:p>
            <a:r>
              <a:rPr lang="en-US" sz="1000" dirty="0"/>
              <a:t>http://famous-explorers.org/top-10-famous-expeditions/</a:t>
            </a:r>
            <a:endParaRPr lang="en-US" sz="1000" dirty="0" smtClean="0"/>
          </a:p>
        </p:txBody>
      </p:sp>
    </p:spTree>
    <p:extLst>
      <p:ext uri="{BB962C8B-B14F-4D97-AF65-F5344CB8AC3E}">
        <p14:creationId xmlns:p14="http://schemas.microsoft.com/office/powerpoint/2010/main" val="3682360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2 (Optional): Second Column for Date</a:t>
            </a:r>
            <a:endParaRPr lang="en-US" dirty="0"/>
          </a:p>
        </p:txBody>
      </p:sp>
      <p:sp>
        <p:nvSpPr>
          <p:cNvPr id="3" name="Slide Number Placeholder 2"/>
          <p:cNvSpPr>
            <a:spLocks noGrp="1"/>
          </p:cNvSpPr>
          <p:nvPr>
            <p:ph type="sldNum" sz="quarter" idx="11"/>
          </p:nvPr>
        </p:nvSpPr>
        <p:spPr/>
        <p:txBody>
          <a:bodyPr/>
          <a:lstStyle/>
          <a:p>
            <a:r>
              <a:rPr lang="en-US" smtClean="0"/>
              <a:t>000-DTSE-Search-7456-60-DM-</a:t>
            </a:r>
            <a:fld id="{5A6FB346-E907-314D-8DE1-ECD2B2B6AA1B}" type="slidenum">
              <a:rPr lang="uk-UA" smtClean="0"/>
              <a:pPr/>
              <a:t>4</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6" name="Content Placeholder 5"/>
          <p:cNvSpPr>
            <a:spLocks noGrp="1"/>
          </p:cNvSpPr>
          <p:nvPr>
            <p:ph sz="quarter" idx="16"/>
          </p:nvPr>
        </p:nvSpPr>
        <p:spPr>
          <a:xfrm>
            <a:off x="4732712" y="1197033"/>
            <a:ext cx="3488575" cy="2794544"/>
          </a:xfrm>
        </p:spPr>
        <p:txBody>
          <a:bodyPr/>
          <a:lstStyle/>
          <a:p>
            <a:pPr marL="6350" indent="0" defTabSz="457200">
              <a:buNone/>
            </a:pPr>
            <a:r>
              <a:rPr lang="en-US" sz="1800" dirty="0" smtClean="0"/>
              <a:t>Extend (Copy) Challenge 1-</a:t>
            </a:r>
          </a:p>
          <a:p>
            <a:pPr defTabSz="457200"/>
            <a:r>
              <a:rPr lang="en-US" sz="1800" dirty="0" smtClean="0"/>
              <a:t>Use a new table.</a:t>
            </a:r>
          </a:p>
          <a:p>
            <a:pPr defTabSz="457200"/>
            <a:r>
              <a:rPr lang="en-US" sz="1800" dirty="0" smtClean="0"/>
              <a:t>Add a second whole integer column for date.</a:t>
            </a:r>
          </a:p>
          <a:p>
            <a:pPr defTabSz="457200"/>
            <a:r>
              <a:rPr lang="en-US" sz="1800" dirty="0" smtClean="0"/>
              <a:t>Write the query to support time and date.</a:t>
            </a:r>
            <a:endParaRPr lang="en-US" sz="18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171" y="930766"/>
            <a:ext cx="2831868" cy="3636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1073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smtClean="0"/>
              <a:t>Lessons Learned</a:t>
            </a:r>
            <a:endParaRPr lang="en-US" dirty="0"/>
          </a:p>
        </p:txBody>
      </p:sp>
      <p:sp>
        <p:nvSpPr>
          <p:cNvPr id="6" name="Title 5"/>
          <p:cNvSpPr>
            <a:spLocks noGrp="1"/>
          </p:cNvSpPr>
          <p:nvPr>
            <p:ph type="title"/>
          </p:nvPr>
        </p:nvSpPr>
        <p:spPr/>
        <p:txBody>
          <a:bodyPr/>
          <a:lstStyle/>
          <a:p>
            <a:r>
              <a:rPr lang="en-US" dirty="0" smtClean="0"/>
              <a:t>Practice Lab:</a:t>
            </a:r>
            <a:endParaRPr lang="en-US" dirty="0"/>
          </a:p>
        </p:txBody>
      </p:sp>
      <p:sp>
        <p:nvSpPr>
          <p:cNvPr id="3" name="Slide Number Placeholder 2"/>
          <p:cNvSpPr>
            <a:spLocks noGrp="1"/>
          </p:cNvSpPr>
          <p:nvPr>
            <p:ph type="sldNum" sz="quarter" idx="11"/>
          </p:nvPr>
        </p:nvSpPr>
        <p:spPr/>
        <p:txBody>
          <a:bodyPr/>
          <a:lstStyle/>
          <a:p>
            <a:r>
              <a:rPr lang="en-US" smtClean="0"/>
              <a:t>000-DTSE-Search-7456-60-DM-</a:t>
            </a:r>
            <a:fld id="{5A6FB346-E907-314D-8DE1-ECD2B2B6AA1B}" type="slidenum">
              <a:rPr lang="uk-UA" smtClean="0"/>
              <a:pPr/>
              <a:t>5</a:t>
            </a:fld>
            <a:endParaRPr lang="uk-UA" dirty="0"/>
          </a:p>
        </p:txBody>
      </p:sp>
      <p:sp>
        <p:nvSpPr>
          <p:cNvPr id="4" name="Date Placeholder 3"/>
          <p:cNvSpPr>
            <a:spLocks noGrp="1"/>
          </p:cNvSpPr>
          <p:nvPr>
            <p:ph type="dt" sz="half" idx="17"/>
          </p:nvPr>
        </p:nvSpPr>
        <p:spPr/>
        <p:txBody>
          <a:bodyPr/>
          <a:lstStyle/>
          <a:p>
            <a:r>
              <a:rPr lang="en-US" smtClean="0"/>
              <a:t>© DataStax, All Rights Reserved. Confidential.</a:t>
            </a:r>
            <a:endParaRPr lang="en-US"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911" y="1093076"/>
            <a:ext cx="3478441" cy="2041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1406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r>
              <a:rPr lang="en-US" smtClean="0"/>
              <a:t>000-DTSE-Search-7456-60-DM-</a:t>
            </a:r>
            <a:fld id="{5A6FB346-E907-314D-8DE1-ECD2B2B6AA1B}" type="slidenum">
              <a:rPr lang="uk-UA" smtClean="0"/>
              <a:pPr/>
              <a:t>6</a:t>
            </a:fld>
            <a:endParaRPr lang="uk-UA" dirty="0"/>
          </a:p>
        </p:txBody>
      </p:sp>
      <p:sp>
        <p:nvSpPr>
          <p:cNvPr id="4" name="Date Placeholder 3"/>
          <p:cNvSpPr>
            <a:spLocks noGrp="1"/>
          </p:cNvSpPr>
          <p:nvPr>
            <p:ph type="dt" sz="half" idx="12"/>
          </p:nvPr>
        </p:nvSpPr>
        <p:spPr/>
        <p:txBody>
          <a:bodyPr/>
          <a:lstStyle/>
          <a:p>
            <a:r>
              <a:rPr lang="en-US" smtClean="0"/>
              <a:t>© DataStax, All Rights Reserved. Confidential.</a:t>
            </a:r>
            <a:endParaRPr lang="en-US" dirty="0"/>
          </a:p>
        </p:txBody>
      </p:sp>
      <p:sp>
        <p:nvSpPr>
          <p:cNvPr id="7" name="Title 1"/>
          <p:cNvSpPr>
            <a:spLocks noGrp="1"/>
          </p:cNvSpPr>
          <p:nvPr>
            <p:ph type="title"/>
          </p:nvPr>
        </p:nvSpPr>
        <p:spPr>
          <a:xfrm>
            <a:off x="457200" y="1927314"/>
            <a:ext cx="8229600" cy="857250"/>
          </a:xfrm>
        </p:spPr>
        <p:txBody>
          <a:bodyPr/>
          <a:lstStyle/>
          <a:p>
            <a:r>
              <a:rPr lang="en-US" dirty="0" smtClean="0"/>
              <a:t>End </a:t>
            </a:r>
            <a:r>
              <a:rPr lang="en-US" smtClean="0"/>
              <a:t>of Module:</a:t>
            </a:r>
            <a:endParaRPr lang="en-US" dirty="0"/>
          </a:p>
        </p:txBody>
      </p:sp>
    </p:spTree>
    <p:extLst>
      <p:ext uri="{BB962C8B-B14F-4D97-AF65-F5344CB8AC3E}">
        <p14:creationId xmlns:p14="http://schemas.microsoft.com/office/powerpoint/2010/main" val="519790652"/>
      </p:ext>
    </p:extLst>
  </p:cSld>
  <p:clrMapOvr>
    <a:masterClrMapping/>
  </p:clrMapOvr>
</p:sld>
</file>

<file path=ppt/theme/theme1.xml><?xml version="1.0" encoding="utf-8"?>
<a:theme xmlns:a="http://schemas.openxmlformats.org/drawingml/2006/main" name="DataStax_Template_Widescreen">
  <a:themeElements>
    <a:clrScheme name="DataStax 2018">
      <a:dk1>
        <a:srgbClr val="000000"/>
      </a:dk1>
      <a:lt1>
        <a:srgbClr val="FFFFFF"/>
      </a:lt1>
      <a:dk2>
        <a:srgbClr val="9EACAB"/>
      </a:dk2>
      <a:lt2>
        <a:srgbClr val="F8F9F7"/>
      </a:lt2>
      <a:accent1>
        <a:srgbClr val="007A97"/>
      </a:accent1>
      <a:accent2>
        <a:srgbClr val="CA5F14"/>
      </a:accent2>
      <a:accent3>
        <a:srgbClr val="FFC72C"/>
      </a:accent3>
      <a:accent4>
        <a:srgbClr val="A4D233"/>
      </a:accent4>
      <a:accent5>
        <a:srgbClr val="0CB7E1"/>
      </a:accent5>
      <a:accent6>
        <a:srgbClr val="8031A7"/>
      </a:accent6>
      <a:hlink>
        <a:srgbClr val="007997"/>
      </a:hlink>
      <a:folHlink>
        <a:srgbClr val="374C5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mtClean="0"/>
        </a:defPPr>
      </a:lstStyle>
    </a:txDef>
  </a:objectDefaults>
  <a:extraClrSchemeLst/>
  <a:extLst>
    <a:ext uri="{05A4C25C-085E-4340-85A3-A5531E510DB2}">
      <thm15:themeFamily xmlns:thm15="http://schemas.microsoft.com/office/thememl/2012/main" xmlns="" name="DataStax 2018" id="{D3827187-BCD1-524E-827E-1B9956023528}" vid="{205F31E9-C290-354E-9C88-283432D4769B}"/>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DataStax 2018_FINAL PPT Template</Template>
  <TotalTime>156</TotalTime>
  <Words>402</Words>
  <Application>Microsoft Office PowerPoint</Application>
  <PresentationFormat>On-screen Show (16:9)</PresentationFormat>
  <Paragraphs>43</Paragraphs>
  <Slides>6</Slides>
  <Notes>5</Notes>
  <HiddenSlides>0</HiddenSlides>
  <MMClips>0</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DataStax_Template_Widescreen</vt:lpstr>
      <vt:lpstr>Practice Lab:</vt:lpstr>
      <vt:lpstr>Challenge 1: Who is on the clock ?</vt:lpstr>
      <vt:lpstr>Go Farther: (Optional)</vt:lpstr>
      <vt:lpstr>Challenge 2 (Optional): Second Column for Date</vt:lpstr>
      <vt:lpstr>Practice Lab:</vt:lpstr>
      <vt:lpstr>End of Module: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Yen Wolf</dc:creator>
  <cp:keywords/>
  <dc:description/>
  <cp:lastModifiedBy>default</cp:lastModifiedBy>
  <cp:revision>17</cp:revision>
  <dcterms:created xsi:type="dcterms:W3CDTF">2018-03-30T00:33:11Z</dcterms:created>
  <dcterms:modified xsi:type="dcterms:W3CDTF">2018-07-11T22:55:18Z</dcterms:modified>
  <cp:category/>
</cp:coreProperties>
</file>